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9" r:id="rId12"/>
    <p:sldId id="268" r:id="rId13"/>
    <p:sldId id="266" r:id="rId14"/>
    <p:sldId id="267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996600"/>
    <a:srgbClr val="CC6600"/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50000">
              <a:srgbClr val="996600"/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CEDBD-A1EB-4458-B094-8BB97BCADDAD}" type="datetimeFigureOut">
              <a:rPr lang="pl-PL" smtClean="0"/>
              <a:pPr/>
              <a:t>2017-01-28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FDB00-8F92-4908-8BA5-B294DAF7E0F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chl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195717"/>
            <a:ext cx="4572033" cy="3662283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txBody>
          <a:bodyPr>
            <a:noAutofit/>
          </a:bodyPr>
          <a:lstStyle/>
          <a:p>
            <a:r>
              <a:rPr lang="pl-PL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Św. Albert Chmielowski</a:t>
            </a:r>
            <a:r>
              <a:rPr lang="pl-PL" sz="5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  <a:t/>
            </a:r>
            <a:br>
              <a:rPr lang="pl-PL" sz="5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Black" pitchFamily="34" charset="0"/>
              </a:rPr>
            </a:br>
            <a:endParaRPr lang="pl-PL" sz="5400" b="1" dirty="0">
              <a:solidFill>
                <a:schemeClr val="tx2">
                  <a:lumMod val="40000"/>
                  <a:lumOff val="6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0" y="3886200"/>
            <a:ext cx="4572000" cy="1752600"/>
          </a:xfrm>
        </p:spPr>
        <p:txBody>
          <a:bodyPr>
            <a:noAutofit/>
          </a:bodyPr>
          <a:lstStyle/>
          <a:p>
            <a:pPr algn="l"/>
            <a:r>
              <a:rPr lang="pl-PL" sz="4400" b="1" dirty="0" smtClean="0">
                <a:solidFill>
                  <a:srgbClr val="FFC000"/>
                </a:solidFill>
                <a:latin typeface="Century Schoolbook" pitchFamily="18" charset="0"/>
              </a:rPr>
              <a:t>Trzeba być dobrym </a:t>
            </a:r>
          </a:p>
          <a:p>
            <a:pPr algn="r"/>
            <a:r>
              <a:rPr lang="pl-PL" sz="4400" b="1" dirty="0" smtClean="0">
                <a:solidFill>
                  <a:srgbClr val="FFC000"/>
                </a:solidFill>
                <a:latin typeface="Century Schoolbook" pitchFamily="18" charset="0"/>
              </a:rPr>
              <a:t>jak chleb…</a:t>
            </a:r>
            <a:r>
              <a:rPr lang="pl-PL" sz="4000" b="1" dirty="0" smtClean="0">
                <a:solidFill>
                  <a:srgbClr val="FFC000"/>
                </a:solidFill>
                <a:latin typeface="Century Schoolbook" pitchFamily="18" charset="0"/>
              </a:rPr>
              <a:t/>
            </a:r>
            <a:br>
              <a:rPr lang="pl-PL" sz="4000" b="1" dirty="0" smtClean="0">
                <a:solidFill>
                  <a:srgbClr val="FFC000"/>
                </a:solidFill>
                <a:latin typeface="Century Schoolbook" pitchFamily="18" charset="0"/>
              </a:rPr>
            </a:br>
            <a:endParaRPr lang="pl-PL" sz="4000" dirty="0">
              <a:latin typeface="Century Schoolbook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643050"/>
            <a:ext cx="5929354" cy="4857784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pl-PL" sz="3100" dirty="0" smtClean="0"/>
              <a:t>Zakładał również domy dla sierot, kalek, starców i nieuleczalnie chorych. </a:t>
            </a:r>
          </a:p>
          <a:p>
            <a:pPr marL="0">
              <a:buNone/>
            </a:pPr>
            <a:r>
              <a:rPr lang="pl-PL" sz="3100" dirty="0" smtClean="0"/>
              <a:t>Pomagał bezrobotnym organizując dla nich pracę.</a:t>
            </a:r>
          </a:p>
          <a:p>
            <a:pPr marL="0">
              <a:buNone/>
            </a:pPr>
            <a:r>
              <a:rPr lang="pl-PL" sz="3100" dirty="0" smtClean="0"/>
              <a:t>Heroicznie kochał Boga i bliźniego. Służbę na rzecz bezdomnych i nędzarzy uważał za formę kultu Męki Pańskiej.</a:t>
            </a:r>
            <a:endParaRPr lang="pl-PL" sz="3100" dirty="0"/>
          </a:p>
        </p:txBody>
      </p:sp>
      <p:pic>
        <p:nvPicPr>
          <p:cNvPr id="5" name="Obraz 4" descr="br_alber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2071678"/>
            <a:ext cx="2421749" cy="364333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Słynne są słowa Brata Alberta, że trzeba każdemu dać jeść, bezdomnemu miejsce, a nagiemu odzież; bez dachu i kawałka chleba może on już tylko kraść albo żebrać dla utrzymania życia.</a:t>
            </a:r>
            <a:endParaRPr lang="pl-PL" dirty="0"/>
          </a:p>
        </p:txBody>
      </p:sp>
      <p:pic>
        <p:nvPicPr>
          <p:cNvPr id="4" name="Obraz 3" descr="chleb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4149079"/>
            <a:ext cx="5500726" cy="245533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00430" y="1285860"/>
            <a:ext cx="5357850" cy="4840303"/>
          </a:xfrm>
        </p:spPr>
        <p:txBody>
          <a:bodyPr>
            <a:normAutofit lnSpcReduction="10000"/>
          </a:bodyPr>
          <a:lstStyle/>
          <a:p>
            <a:pPr marL="36000">
              <a:buNone/>
            </a:pPr>
            <a:r>
              <a:rPr lang="pl-PL" dirty="0" smtClean="0"/>
              <a:t>	Wyniesienia Brata Alberta </a:t>
            </a:r>
            <a:br>
              <a:rPr lang="pl-PL" dirty="0" smtClean="0"/>
            </a:br>
            <a:r>
              <a:rPr lang="pl-PL" dirty="0" smtClean="0"/>
              <a:t>do chwały ołtarzy, zarówno beatyfikacji </a:t>
            </a:r>
            <a:r>
              <a:rPr lang="pl-PL" sz="3000" dirty="0" smtClean="0"/>
              <a:t>(1983 r. w Krakowie)</a:t>
            </a:r>
            <a:r>
              <a:rPr lang="pl-PL" dirty="0" smtClean="0"/>
              <a:t>, jak i kanonizacji (</a:t>
            </a:r>
            <a:r>
              <a:rPr lang="pl-PL" sz="3000" dirty="0" smtClean="0"/>
              <a:t>1989 r. w Rzymie) </a:t>
            </a:r>
            <a:r>
              <a:rPr lang="pl-PL" dirty="0" smtClean="0"/>
              <a:t>dokonał papież Jan Paweł II. </a:t>
            </a:r>
          </a:p>
          <a:p>
            <a:pPr marL="36000">
              <a:buNone/>
            </a:pPr>
            <a:r>
              <a:rPr lang="pl-PL" dirty="0"/>
              <a:t>	</a:t>
            </a:r>
            <a:r>
              <a:rPr lang="pl-PL" dirty="0" smtClean="0"/>
              <a:t>Relikwie Świętego znajdują się w Sanktuarium </a:t>
            </a:r>
            <a:r>
              <a:rPr lang="pl-PL" b="1" i="1" dirty="0" err="1" smtClean="0"/>
              <a:t>Ecce</a:t>
            </a:r>
            <a:r>
              <a:rPr lang="pl-PL" b="1" i="1" dirty="0" smtClean="0"/>
              <a:t> Homo </a:t>
            </a:r>
            <a:r>
              <a:rPr lang="pl-PL" dirty="0" smtClean="0"/>
              <a:t>Świętego Brata Alberta w Krakowie</a:t>
            </a:r>
            <a:endParaRPr lang="pl-PL" dirty="0"/>
          </a:p>
        </p:txBody>
      </p:sp>
      <p:pic>
        <p:nvPicPr>
          <p:cNvPr id="4" name="Obraz 3" descr="albe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2857500" cy="42481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412776"/>
            <a:ext cx="4543428" cy="4525963"/>
          </a:xfrm>
        </p:spPr>
        <p:txBody>
          <a:bodyPr/>
          <a:lstStyle/>
          <a:p>
            <a:pPr marL="0">
              <a:buNone/>
            </a:pPr>
            <a:r>
              <a:rPr lang="pl-PL" dirty="0" smtClean="0"/>
              <a:t>Zmarł 25 grudnia 1916 r.</a:t>
            </a:r>
            <a:br>
              <a:rPr lang="pl-PL" dirty="0" smtClean="0"/>
            </a:br>
            <a:r>
              <a:rPr lang="pl-PL" dirty="0" smtClean="0"/>
              <a:t> w Krakowie w opinii świętości </a:t>
            </a:r>
            <a:r>
              <a:rPr lang="pl-PL" sz="3600" b="1" dirty="0" smtClean="0"/>
              <a:t>"Najpiękniejszy człowiek pokolenia". </a:t>
            </a:r>
            <a:endParaRPr lang="pl-PL" b="1" dirty="0"/>
          </a:p>
        </p:txBody>
      </p:sp>
      <p:pic>
        <p:nvPicPr>
          <p:cNvPr id="4" name="Obraz 3" descr="Brat_Albert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500174"/>
            <a:ext cx="3364548" cy="464347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endParaRPr lang="pl-PL" dirty="0"/>
          </a:p>
        </p:txBody>
      </p:sp>
      <p:pic>
        <p:nvPicPr>
          <p:cNvPr id="4" name="Symbol zastępczy zawartości 3" descr="obraz prezentac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3848" y="1124744"/>
            <a:ext cx="3214710" cy="3214711"/>
          </a:xfrm>
        </p:spPr>
      </p:pic>
      <p:sp>
        <p:nvSpPr>
          <p:cNvPr id="5" name="Prostokąt 4"/>
          <p:cNvSpPr/>
          <p:nvPr/>
        </p:nvSpPr>
        <p:spPr>
          <a:xfrm>
            <a:off x="251520" y="4437112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 smtClean="0"/>
              <a:t>Życie świętego nie było proste i usłane różami. </a:t>
            </a:r>
          </a:p>
          <a:p>
            <a:pPr algn="ctr"/>
            <a:r>
              <a:rPr lang="pl-PL" sz="2800" dirty="0" smtClean="0"/>
              <a:t>Bardzo często napotykał na trudności, czy to ze strony władz miejskich, czy ze strony współlokatorów ogrzewalni. Jednak Brat Albert widział w nich Chrystusa, zawsze ich spokojnie wysłuchiwał, a potem udawał się na modlitwę. </a:t>
            </a:r>
            <a:endParaRPr lang="pl-PL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muzeum brata alber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3543807" cy="264890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  <a:t/>
            </a:r>
            <a:b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</a:br>
            <a:endParaRPr lang="pl-PL" b="1" dirty="0">
              <a:solidFill>
                <a:srgbClr val="FFC000"/>
              </a:solidFill>
              <a:latin typeface="Connie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91880" y="1600200"/>
            <a:ext cx="5652120" cy="282893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	</a:t>
            </a:r>
            <a:r>
              <a:rPr lang="pl-PL" sz="3600" dirty="0" smtClean="0"/>
              <a:t>Adam Chmielowski </a:t>
            </a:r>
            <a:br>
              <a:rPr lang="pl-PL" sz="3600" dirty="0" smtClean="0"/>
            </a:br>
            <a:r>
              <a:rPr lang="pl-PL" sz="3600" dirty="0" smtClean="0"/>
              <a:t>urodził się </a:t>
            </a:r>
            <a:r>
              <a:rPr lang="pl-PL" sz="3600" b="1" dirty="0" smtClean="0"/>
              <a:t>20 sierpnia 1845 r. w Igołomi k. Krakowa. </a:t>
            </a:r>
            <a:br>
              <a:rPr lang="pl-PL" sz="3600" b="1" dirty="0" smtClean="0"/>
            </a:br>
            <a:r>
              <a:rPr lang="pl-PL" sz="3600" b="1" dirty="0" smtClean="0"/>
              <a:t>Był najstarszym dzieckiem Wojciecha i Józefy, miał trójkę rodzeństwa. </a:t>
            </a:r>
            <a:endParaRPr lang="pl-PL" sz="3600" b="1" dirty="0"/>
          </a:p>
        </p:txBody>
      </p:sp>
      <p:sp>
        <p:nvSpPr>
          <p:cNvPr id="5" name="Prostokąt 4"/>
          <p:cNvSpPr/>
          <p:nvPr/>
        </p:nvSpPr>
        <p:spPr>
          <a:xfrm>
            <a:off x="785786" y="4357694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/>
              <a:t>W 1853 r. zmarł mu ojciec, a w czternastym roku życia osierociła go matka. </a:t>
            </a:r>
            <a:endParaRPr lang="pl-PL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  <a:t/>
            </a:r>
            <a:b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</a:br>
            <a:endParaRPr lang="pl-PL" dirty="0"/>
          </a:p>
        </p:txBody>
      </p:sp>
      <p:pic>
        <p:nvPicPr>
          <p:cNvPr id="4" name="Symbol zastępczy zawartości 3" descr="br_albert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428736"/>
            <a:ext cx="2527300" cy="3060700"/>
          </a:xfrm>
        </p:spPr>
      </p:pic>
      <p:sp>
        <p:nvSpPr>
          <p:cNvPr id="5" name="Prostokąt 4"/>
          <p:cNvSpPr/>
          <p:nvPr/>
        </p:nvSpPr>
        <p:spPr>
          <a:xfrm>
            <a:off x="3000364" y="1142984"/>
            <a:ext cx="61436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/>
              <a:t>Jako osiemnastoletni student Szkoły Rolniczo-Leśnej w Puławach brał udział w powstaniu styczniowym.</a:t>
            </a:r>
            <a:br>
              <a:rPr lang="pl-PL" sz="3200" b="1" dirty="0" smtClean="0"/>
            </a:br>
            <a:r>
              <a:rPr lang="pl-PL" sz="3200" b="1" dirty="0" smtClean="0"/>
              <a:t>Pod Mełchowem został ciężko ranny i dostał się do niewoli rosyjskiej. </a:t>
            </a:r>
          </a:p>
          <a:p>
            <a:r>
              <a:rPr lang="pl-PL" sz="3200" b="1" dirty="0" smtClean="0"/>
              <a:t>Po amnestii ogłoszonej przez Rosję powrócił do Warszawy. </a:t>
            </a:r>
          </a:p>
        </p:txBody>
      </p:sp>
      <p:sp>
        <p:nvSpPr>
          <p:cNvPr id="6" name="Prostokąt 5"/>
          <p:cNvSpPr/>
          <p:nvPr/>
        </p:nvSpPr>
        <p:spPr>
          <a:xfrm>
            <a:off x="428596" y="5643578"/>
            <a:ext cx="87154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/>
              <a:t>W latach 1869 – 74 studiował </a:t>
            </a:r>
            <a:br>
              <a:rPr lang="pl-PL" sz="3200" b="1" dirty="0" smtClean="0"/>
            </a:br>
            <a:r>
              <a:rPr lang="pl-PL" sz="3200" b="1" dirty="0" smtClean="0"/>
              <a:t>w Akademii Sztuk Pięknych w Monachium</a:t>
            </a:r>
            <a:endParaRPr lang="pl-PL" sz="32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  <a:t/>
            </a:r>
            <a:b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42984"/>
            <a:ext cx="5429256" cy="2214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Wróciwszy do kraju w 1874 r. tworzył dzieła, w których coraz częściej pojawiała się tematyka religijna.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Obraz 4" descr="Ecce_Ho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1500174"/>
            <a:ext cx="3185547" cy="435771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79512" y="3573016"/>
            <a:ext cx="52565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3200" dirty="0" smtClean="0"/>
              <a:t>W latach 80-tych </a:t>
            </a:r>
            <a:br>
              <a:rPr lang="pl-PL" sz="3200" dirty="0" smtClean="0"/>
            </a:br>
            <a:r>
              <a:rPr lang="pl-PL" sz="3200" dirty="0" smtClean="0"/>
              <a:t>jego słynny obraz </a:t>
            </a:r>
            <a:r>
              <a:rPr lang="pl-PL" sz="3200" b="1" i="1" dirty="0" err="1" smtClean="0"/>
              <a:t>Ecce</a:t>
            </a:r>
            <a:r>
              <a:rPr lang="pl-PL" sz="3200" b="1" i="1" dirty="0" smtClean="0"/>
              <a:t> Homo</a:t>
            </a:r>
            <a:r>
              <a:rPr lang="pl-PL" sz="3200" dirty="0" smtClean="0"/>
              <a:t>, znamionujący zachodzące w nim przemiany.</a:t>
            </a:r>
            <a:endParaRPr lang="pl-PL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b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</a:b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928670"/>
            <a:ext cx="8329642" cy="307183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800" dirty="0" smtClean="0"/>
              <a:t>	Adam Chmielowski postanowił oddać swe życie na wyłączną służbę Bogu. Wyjechał na Podole do swego brata Stanisława. Tam związał się z tercjarstwem św. Franciszka z Asyżu i prowadził pracę apostolską wśród ludności wiejskiej. W 1884 r. wrócił do Krakowa. Powodowany miłością Boga i bliźniego poświęcił swe życie służbie bezdomnym i opuszczonym.</a:t>
            </a:r>
            <a:endParaRPr lang="pl-PL" sz="2800" dirty="0"/>
          </a:p>
        </p:txBody>
      </p:sp>
      <p:pic>
        <p:nvPicPr>
          <p:cNvPr id="4" name="Obraz 3" descr="bezdomny_zima_afp6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31734" y="3789040"/>
            <a:ext cx="3305547" cy="2783208"/>
          </a:xfrm>
          <a:prstGeom prst="rect">
            <a:avLst/>
          </a:prstGeom>
        </p:spPr>
      </p:pic>
      <p:pic>
        <p:nvPicPr>
          <p:cNvPr id="5" name="Obraz 4" descr="p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3753144"/>
            <a:ext cx="3406139" cy="267625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  <a:t/>
            </a:r>
            <a:b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</a:br>
            <a:endParaRPr lang="pl-PL" dirty="0"/>
          </a:p>
        </p:txBody>
      </p:sp>
      <p:pic>
        <p:nvPicPr>
          <p:cNvPr id="4" name="Symbol zastępczy zawartości 3" descr="br_albert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700808"/>
            <a:ext cx="2324100" cy="3810000"/>
          </a:xfrm>
        </p:spPr>
      </p:pic>
      <p:sp>
        <p:nvSpPr>
          <p:cNvPr id="5" name="Prostokąt 4"/>
          <p:cNvSpPr/>
          <p:nvPr/>
        </p:nvSpPr>
        <p:spPr>
          <a:xfrm>
            <a:off x="357158" y="1928802"/>
            <a:ext cx="37862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W 1887 r. za zgodą kard. Albina Dunajewskiego przywdział habit, </a:t>
            </a:r>
            <a:br>
              <a:rPr lang="pl-PL" sz="2800" dirty="0" smtClean="0"/>
            </a:br>
            <a:r>
              <a:rPr lang="pl-PL" sz="2800" dirty="0" smtClean="0"/>
              <a:t>a w rok potem </a:t>
            </a:r>
            <a:br>
              <a:rPr lang="pl-PL" sz="2800" dirty="0" smtClean="0"/>
            </a:br>
            <a:r>
              <a:rPr lang="pl-PL" sz="2800" dirty="0" smtClean="0"/>
              <a:t>złożył na jego ręce śluby, dając początek nowej rodzinie zakonnej.</a:t>
            </a:r>
            <a:endParaRPr lang="pl-PL" sz="2800" dirty="0"/>
          </a:p>
        </p:txBody>
      </p:sp>
      <p:sp>
        <p:nvSpPr>
          <p:cNvPr id="6" name="Prostokąt 5"/>
          <p:cNvSpPr/>
          <p:nvPr/>
        </p:nvSpPr>
        <p:spPr>
          <a:xfrm>
            <a:off x="6429388" y="1643050"/>
            <a:ext cx="24288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Zgromadzenia: </a:t>
            </a:r>
            <a:r>
              <a:rPr lang="pl-PL" sz="2800" b="1" dirty="0" smtClean="0"/>
              <a:t>Braci Albertynów (1888 r.) </a:t>
            </a:r>
            <a:br>
              <a:rPr lang="pl-PL" sz="2800" b="1" dirty="0" smtClean="0"/>
            </a:br>
            <a:r>
              <a:rPr lang="pl-PL" sz="2800" dirty="0" smtClean="0"/>
              <a:t>i</a:t>
            </a:r>
            <a:r>
              <a:rPr lang="pl-PL" sz="2800" b="1" dirty="0" smtClean="0"/>
              <a:t> Sióstr Albertynek (1891 r.)</a:t>
            </a:r>
            <a:r>
              <a:rPr lang="pl-PL" sz="2800" dirty="0" smtClean="0"/>
              <a:t> </a:t>
            </a:r>
            <a:br>
              <a:rPr lang="pl-PL" sz="2800" dirty="0" smtClean="0"/>
            </a:br>
            <a:r>
              <a:rPr lang="pl-PL" sz="2800" dirty="0" smtClean="0"/>
              <a:t>oparł na regule św. Franciszka z Asyżu. </a:t>
            </a:r>
            <a:endParaRPr lang="pl-PL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  <a:t/>
            </a:r>
            <a:b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</a:br>
            <a:endParaRPr lang="pl-PL" dirty="0"/>
          </a:p>
        </p:txBody>
      </p:sp>
      <p:pic>
        <p:nvPicPr>
          <p:cNvPr id="4" name="Symbol zastępczy zawartości 3" descr="Brac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928670"/>
            <a:ext cx="7858180" cy="582624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  <a:t/>
            </a:r>
            <a:br>
              <a:rPr lang="pl-PL" b="1" dirty="0" smtClean="0">
                <a:solidFill>
                  <a:srgbClr val="FFC000"/>
                </a:solidFill>
                <a:latin typeface="Connie" pitchFamily="82" charset="0"/>
              </a:rPr>
            </a:b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357686" y="1844824"/>
            <a:ext cx="47863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 smtClean="0"/>
              <a:t>Centrum jego działalności stanowiły ogrzewalnie miejskie dla bezdomnych, które pracą apostolską przemieniał w przytuliska.</a:t>
            </a:r>
            <a:endParaRPr lang="pl-PL" sz="3200" dirty="0"/>
          </a:p>
        </p:txBody>
      </p:sp>
      <p:pic>
        <p:nvPicPr>
          <p:cNvPr id="7" name="Symbol zastępczy zawartości 6" descr="koksown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4082527" cy="3024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C000"/>
                </a:solidFill>
                <a:latin typeface="Book Antiqua" pitchFamily="18" charset="0"/>
              </a:rPr>
              <a:t>Trzeba być dobrym jak chleb…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142984"/>
            <a:ext cx="8786842" cy="4525963"/>
          </a:xfrm>
        </p:spPr>
        <p:txBody>
          <a:bodyPr>
            <a:noAutofit/>
          </a:bodyPr>
          <a:lstStyle/>
          <a:p>
            <a:pPr marL="36000" algn="ctr">
              <a:buNone/>
            </a:pPr>
            <a:r>
              <a:rPr lang="pl-PL" dirty="0" smtClean="0"/>
              <a:t>Nie dysponując środkami materialnymi </a:t>
            </a:r>
            <a:br>
              <a:rPr lang="pl-PL" dirty="0" smtClean="0"/>
            </a:br>
            <a:r>
              <a:rPr lang="pl-PL" dirty="0" smtClean="0"/>
              <a:t>kwestował na utrzymanie ubogich. </a:t>
            </a:r>
          </a:p>
          <a:p>
            <a:pPr marL="36000" algn="ctr">
              <a:buNone/>
            </a:pPr>
            <a:r>
              <a:rPr lang="pl-PL" dirty="0" smtClean="0"/>
              <a:t>Oddając się z biegiem czasu coraz pełniej</a:t>
            </a:r>
            <a:br>
              <a:rPr lang="pl-PL" dirty="0" smtClean="0"/>
            </a:br>
            <a:r>
              <a:rPr lang="pl-PL" dirty="0" smtClean="0"/>
              <a:t>posłudze ubogim rezygnował stopniowo </a:t>
            </a:r>
            <a:br>
              <a:rPr lang="pl-PL" dirty="0" smtClean="0"/>
            </a:br>
            <a:r>
              <a:rPr lang="pl-PL" dirty="0" smtClean="0"/>
              <a:t>z malowania obrazów, ale przestając być artystą </a:t>
            </a:r>
            <a:br>
              <a:rPr lang="pl-PL" dirty="0" smtClean="0"/>
            </a:br>
            <a:r>
              <a:rPr lang="pl-PL" dirty="0" smtClean="0"/>
              <a:t>w ścisłym tego słowa znaczeniu </a:t>
            </a:r>
            <a:br>
              <a:rPr lang="pl-PL" dirty="0" smtClean="0"/>
            </a:br>
            <a:r>
              <a:rPr lang="pl-PL" dirty="0" smtClean="0"/>
              <a:t>stawał się artystą jeszcze pełniej, </a:t>
            </a:r>
            <a:br>
              <a:rPr lang="pl-PL" dirty="0" smtClean="0"/>
            </a:br>
            <a:r>
              <a:rPr lang="pl-PL" dirty="0" smtClean="0"/>
              <a:t>odnawiając piękno znieważonego </a:t>
            </a:r>
            <a:br>
              <a:rPr lang="pl-PL" dirty="0" smtClean="0"/>
            </a:br>
            <a:r>
              <a:rPr lang="pl-PL" dirty="0" smtClean="0"/>
              <a:t>oblicza Chrystusa w człowieku z marginesu społecznego i dna moralnego.</a:t>
            </a:r>
            <a:endParaRPr lang="pl-PL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288</Words>
  <Application>Microsoft Office PowerPoint</Application>
  <PresentationFormat>Pokaz na ekranie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Św. Albert Chmielowski </vt:lpstr>
      <vt:lpstr>Trzeba być dobrym jak chleb… </vt:lpstr>
      <vt:lpstr>Trzeba być dobrym jak chleb… </vt:lpstr>
      <vt:lpstr>Trzeba być dobrym jak chleb… </vt:lpstr>
      <vt:lpstr>Trzeba być dobrym jak chleb… </vt:lpstr>
      <vt:lpstr>Trzeba być dobrym jak chleb… </vt:lpstr>
      <vt:lpstr>Trzeba być dobrym jak chleb… </vt:lpstr>
      <vt:lpstr>Trzeba być dobrym jak chleb… </vt:lpstr>
      <vt:lpstr>Trzeba być dobrym jak chleb…</vt:lpstr>
      <vt:lpstr>Trzeba być dobrym jak chleb…</vt:lpstr>
      <vt:lpstr>Trzeba być dobrym jak chleb…</vt:lpstr>
      <vt:lpstr>Trzeba być dobrym jak chleb…</vt:lpstr>
      <vt:lpstr>Trzeba być dobrym jak chleb…</vt:lpstr>
      <vt:lpstr>Trzeba być dobrym jak chleb…</vt:lpstr>
    </vt:vector>
  </TitlesOfParts>
  <Company>Hortus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Św. Albert Chmielowski</dc:title>
  <dc:creator>Grzegorz Kolanowski</dc:creator>
  <cp:lastModifiedBy>Wioletta</cp:lastModifiedBy>
  <cp:revision>10</cp:revision>
  <dcterms:created xsi:type="dcterms:W3CDTF">2013-06-11T19:14:29Z</dcterms:created>
  <dcterms:modified xsi:type="dcterms:W3CDTF">2017-01-28T14:33:47Z</dcterms:modified>
</cp:coreProperties>
</file>