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4" r:id="rId5"/>
    <p:sldId id="263" r:id="rId6"/>
    <p:sldId id="262" r:id="rId7"/>
    <p:sldId id="261" r:id="rId8"/>
    <p:sldId id="259" r:id="rId9"/>
    <p:sldId id="266" r:id="rId10"/>
    <p:sldId id="267" r:id="rId11"/>
    <p:sldId id="271" r:id="rId12"/>
    <p:sldId id="270" r:id="rId13"/>
    <p:sldId id="275" r:id="rId14"/>
    <p:sldId id="274" r:id="rId15"/>
    <p:sldId id="273" r:id="rId16"/>
    <p:sldId id="276" r:id="rId17"/>
    <p:sldId id="277" r:id="rId18"/>
    <p:sldId id="278" r:id="rId19"/>
    <p:sldId id="268" r:id="rId20"/>
    <p:sldId id="269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kcja domyślna" id="{61B3B666-26B0-4C0B-B3B5-1544CA2DC8F2}">
          <p14:sldIdLst>
            <p14:sldId id="256"/>
            <p14:sldId id="260"/>
            <p14:sldId id="257"/>
            <p14:sldId id="264"/>
            <p14:sldId id="263"/>
            <p14:sldId id="262"/>
            <p14:sldId id="261"/>
            <p14:sldId id="259"/>
            <p14:sldId id="266"/>
            <p14:sldId id="267"/>
            <p14:sldId id="271"/>
            <p14:sldId id="270"/>
            <p14:sldId id="275"/>
            <p14:sldId id="274"/>
            <p14:sldId id="273"/>
            <p14:sldId id="276"/>
            <p14:sldId id="277"/>
            <p14:sldId id="278"/>
            <p14:sldId id="268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47" autoAdjust="0"/>
    <p:restoredTop sz="94660"/>
  </p:normalViewPr>
  <p:slideViewPr>
    <p:cSldViewPr>
      <p:cViewPr varScale="1">
        <p:scale>
          <a:sx n="68" d="100"/>
          <a:sy n="68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8828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3511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3245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9657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142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8153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9629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4693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2505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591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7415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53A7E-9FF4-47C0-81DD-89E6DDB6E902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E7D28-6121-46E7-9F79-F85B617154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1574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Joseph%20Haydn%20%20Symphony%20No.%2045%20in%20F-sharp%20minor%20-Farewell-%20(Mackerras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8.xml"/><Relationship Id="rId5" Type="http://schemas.openxmlformats.org/officeDocument/2006/relationships/slide" Target="slide9.xml"/><Relationship Id="rId10" Type="http://schemas.openxmlformats.org/officeDocument/2006/relationships/slide" Target="slide15.xml"/><Relationship Id="rId4" Type="http://schemas.openxmlformats.org/officeDocument/2006/relationships/slide" Target="slide8.xml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Picture 3" descr="C:\Users\Paweł Gaborek\Desktop\Strona pierws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9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oseph Haydn  Symphony No. 45 in F-sharp minor -Farewell- (Mackerra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504" y="64533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348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180">
        <p:fade/>
      </p:transition>
    </mc:Choice>
    <mc:Fallback>
      <p:transition spd="med" advTm="3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242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1341">
        <p:fade/>
      </p:transition>
    </mc:Choice>
    <mc:Fallback>
      <p:transition spd="med" advTm="213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1952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2994">
        <p:fade/>
      </p:transition>
    </mc:Choice>
    <mc:Fallback>
      <p:transition spd="med" advTm="329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7374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9848">
        <p:fade/>
      </p:transition>
    </mc:Choice>
    <mc:Fallback>
      <p:transition spd="med" advTm="298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0017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9184">
        <p:fade/>
      </p:transition>
    </mc:Choice>
    <mc:Fallback>
      <p:transition spd="med" advTm="291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6590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4189">
        <p:fade/>
      </p:transition>
    </mc:Choice>
    <mc:Fallback>
      <p:transition spd="med" advTm="41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426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2719">
        <p:fade/>
      </p:transition>
    </mc:Choice>
    <mc:Fallback>
      <p:transition spd="med" advTm="327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7730">
        <p:fade/>
      </p:transition>
    </mc:Choice>
    <mc:Fallback>
      <p:transition spd="med" advTm="177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2676">
        <p:fade/>
      </p:transition>
    </mc:Choice>
    <mc:Fallback>
      <p:transition spd="med" advTm="226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586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8161">
        <p:fade/>
      </p:transition>
    </mc:Choice>
    <mc:Fallback>
      <p:transition spd="med" advTm="28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0162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4189">
        <p:fade/>
      </p:transition>
    </mc:Choice>
    <mc:Fallback>
      <p:transition spd="med" advTm="41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hlinkClick r:id="rId3" action="ppaction://hlinksldjump"/>
          </p:cNvPr>
          <p:cNvSpPr txBox="1"/>
          <p:nvPr/>
        </p:nvSpPr>
        <p:spPr>
          <a:xfrm>
            <a:off x="4419147" y="1619185"/>
            <a:ext cx="26642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1.Miejsca występowania stygmatów</a:t>
            </a:r>
          </a:p>
          <a:p>
            <a:endParaRPr lang="pl-PL" dirty="0"/>
          </a:p>
        </p:txBody>
      </p:sp>
      <p:sp>
        <p:nvSpPr>
          <p:cNvPr id="5" name="pole tekstowe 4">
            <a:hlinkClick r:id="rId4" action="ppaction://hlinksldjump"/>
          </p:cNvPr>
          <p:cNvSpPr txBox="1"/>
          <p:nvPr/>
        </p:nvSpPr>
        <p:spPr>
          <a:xfrm>
            <a:off x="4584721" y="2127017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2.Kryteria</a:t>
            </a:r>
            <a:r>
              <a:rPr lang="pl-PL" dirty="0" smtClean="0"/>
              <a:t> </a:t>
            </a:r>
            <a:r>
              <a:rPr lang="pl-PL" sz="1400" dirty="0" smtClean="0"/>
              <a:t>uznania stygmatów</a:t>
            </a:r>
            <a:endParaRPr lang="pl-PL" sz="1400" dirty="0"/>
          </a:p>
        </p:txBody>
      </p:sp>
      <p:sp>
        <p:nvSpPr>
          <p:cNvPr id="2" name="pole tekstowe 1">
            <a:hlinkClick r:id="rId5" action="ppaction://hlinksldjump"/>
          </p:cNvPr>
          <p:cNvSpPr txBox="1"/>
          <p:nvPr/>
        </p:nvSpPr>
        <p:spPr>
          <a:xfrm>
            <a:off x="4805649" y="2727404"/>
            <a:ext cx="2697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3.Stygmatycy –Wybrani przez Boga</a:t>
            </a:r>
            <a:endParaRPr lang="pl-PL" sz="1400" dirty="0"/>
          </a:p>
        </p:txBody>
      </p:sp>
      <p:sp>
        <p:nvSpPr>
          <p:cNvPr id="6" name="pole tekstowe 5">
            <a:hlinkClick r:id="rId6" action="ppaction://hlinksldjump"/>
          </p:cNvPr>
          <p:cNvSpPr txBox="1"/>
          <p:nvPr/>
        </p:nvSpPr>
        <p:spPr>
          <a:xfrm>
            <a:off x="4805649" y="3148931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4.Św. Franciszek z Asyżu</a:t>
            </a:r>
            <a:endParaRPr lang="pl-PL" sz="1400" dirty="0"/>
          </a:p>
        </p:txBody>
      </p:sp>
      <p:sp>
        <p:nvSpPr>
          <p:cNvPr id="7" name="pole tekstowe 6">
            <a:hlinkClick r:id="rId7" action="ppaction://hlinksldjump"/>
          </p:cNvPr>
          <p:cNvSpPr txBox="1"/>
          <p:nvPr/>
        </p:nvSpPr>
        <p:spPr>
          <a:xfrm>
            <a:off x="4849108" y="3779695"/>
            <a:ext cx="1804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6.Św. Ojciec Pio</a:t>
            </a:r>
            <a:endParaRPr lang="pl-PL" sz="1400" dirty="0"/>
          </a:p>
        </p:txBody>
      </p:sp>
      <p:sp>
        <p:nvSpPr>
          <p:cNvPr id="8" name="pole tekstowe 7">
            <a:hlinkClick r:id="rId8" action="ppaction://hlinksldjump"/>
          </p:cNvPr>
          <p:cNvSpPr txBox="1"/>
          <p:nvPr/>
        </p:nvSpPr>
        <p:spPr>
          <a:xfrm>
            <a:off x="4853015" y="3456708"/>
            <a:ext cx="1958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5.Św. Faustyna Kowalska</a:t>
            </a:r>
            <a:endParaRPr lang="pl-PL" sz="1400" dirty="0"/>
          </a:p>
        </p:txBody>
      </p:sp>
      <p:sp>
        <p:nvSpPr>
          <p:cNvPr id="9" name="pole tekstowe 8">
            <a:hlinkClick r:id="rId9" action="ppaction://hlinksldjump"/>
          </p:cNvPr>
          <p:cNvSpPr txBox="1"/>
          <p:nvPr/>
        </p:nvSpPr>
        <p:spPr>
          <a:xfrm>
            <a:off x="4841533" y="408747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7.Św. Gemma </a:t>
            </a:r>
            <a:r>
              <a:rPr lang="pl-PL" sz="1400" dirty="0" err="1" smtClean="0"/>
              <a:t>Galgani</a:t>
            </a:r>
            <a:endParaRPr lang="pl-PL" sz="1400" dirty="0"/>
          </a:p>
        </p:txBody>
      </p:sp>
      <p:sp>
        <p:nvSpPr>
          <p:cNvPr id="10" name="pole tekstowe 9">
            <a:hlinkClick r:id="rId10" action="ppaction://hlinksldjump"/>
          </p:cNvPr>
          <p:cNvSpPr txBox="1"/>
          <p:nvPr/>
        </p:nvSpPr>
        <p:spPr>
          <a:xfrm>
            <a:off x="4849108" y="4406380"/>
            <a:ext cx="2462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8.Św Weronika Giuliani</a:t>
            </a:r>
            <a:endParaRPr lang="pl-PL" sz="1400" dirty="0"/>
          </a:p>
        </p:txBody>
      </p:sp>
      <p:sp>
        <p:nvSpPr>
          <p:cNvPr id="11" name="pole tekstowe 10">
            <a:hlinkClick r:id="rId11" action="ppaction://hlinksldjump"/>
          </p:cNvPr>
          <p:cNvSpPr txBox="1"/>
          <p:nvPr/>
        </p:nvSpPr>
        <p:spPr>
          <a:xfrm>
            <a:off x="4857752" y="5214950"/>
            <a:ext cx="176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11.Św. Teresa z Avila</a:t>
            </a:r>
            <a:endParaRPr lang="pl-PL" sz="1400" dirty="0"/>
          </a:p>
        </p:txBody>
      </p:sp>
      <p:sp>
        <p:nvSpPr>
          <p:cNvPr id="12" name="pole tekstowe 11">
            <a:hlinkClick r:id="rId12" action="ppaction://hlinksldjump"/>
          </p:cNvPr>
          <p:cNvSpPr txBox="1"/>
          <p:nvPr/>
        </p:nvSpPr>
        <p:spPr>
          <a:xfrm>
            <a:off x="4857752" y="4929198"/>
            <a:ext cx="278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10.Małgorzata Maria </a:t>
            </a:r>
            <a:r>
              <a:rPr lang="pl-PL" sz="1400" dirty="0" err="1" smtClean="0"/>
              <a:t>Alacoque</a:t>
            </a:r>
            <a:endParaRPr lang="pl-PL" sz="1400" dirty="0"/>
          </a:p>
        </p:txBody>
      </p:sp>
      <p:sp>
        <p:nvSpPr>
          <p:cNvPr id="13" name="pole tekstowe 12">
            <a:hlinkClick r:id="rId13" action="ppaction://hlinksldjump"/>
          </p:cNvPr>
          <p:cNvSpPr txBox="1"/>
          <p:nvPr/>
        </p:nvSpPr>
        <p:spPr>
          <a:xfrm>
            <a:off x="4857752" y="4643446"/>
            <a:ext cx="1567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9.Św. Jan od Krzyża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xmlns="" val="144693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4597">
        <p:fade/>
      </p:transition>
    </mc:Choice>
    <mc:Fallback>
      <p:transition spd="med" advTm="45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8784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7056">
        <p:fade/>
      </p:transition>
    </mc:Choice>
    <mc:Fallback>
      <p:transition spd="med" advTm="70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2699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354">
        <p:fade/>
      </p:transition>
    </mc:Choice>
    <mc:Fallback>
      <p:transition spd="med" advTm="3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9743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112">
        <p:fade/>
      </p:transition>
    </mc:Choice>
    <mc:Fallback>
      <p:transition spd="med" advTm="51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6606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298">
        <p:fade/>
      </p:transition>
    </mc:Choice>
    <mc:Fallback>
      <p:transition spd="med" advTm="32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435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133">
        <p:fade/>
      </p:transition>
    </mc:Choice>
    <mc:Fallback>
      <p:transition spd="med" advTm="31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701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164">
        <p:fade/>
      </p:transition>
    </mc:Choice>
    <mc:Fallback>
      <p:transition spd="med" advTm="31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8492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5908">
        <p:fade/>
      </p:transition>
    </mc:Choice>
    <mc:Fallback>
      <p:transition spd="med" advTm="159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0902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4184">
        <p:fade/>
      </p:transition>
    </mc:Choice>
    <mc:Fallback>
      <p:transition spd="med" advTm="41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44</Words>
  <Application>Microsoft Office PowerPoint</Application>
  <PresentationFormat>Pokaz na ekranie (4:3)</PresentationFormat>
  <Paragraphs>11</Paragraphs>
  <Slides>20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Paweł Gaborek</dc:creator>
  <cp:lastModifiedBy>Wioletta</cp:lastModifiedBy>
  <cp:revision>37</cp:revision>
  <dcterms:created xsi:type="dcterms:W3CDTF">2014-04-13T11:08:06Z</dcterms:created>
  <dcterms:modified xsi:type="dcterms:W3CDTF">2015-11-10T21:16:27Z</dcterms:modified>
</cp:coreProperties>
</file>